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8"/>
  </p:notesMasterIdLst>
  <p:sldIdLst>
    <p:sldId id="256" r:id="rId2"/>
    <p:sldId id="382" r:id="rId3"/>
    <p:sldId id="257" r:id="rId4"/>
    <p:sldId id="258" r:id="rId5"/>
    <p:sldId id="375" r:id="rId6"/>
    <p:sldId id="365" r:id="rId7"/>
    <p:sldId id="280" r:id="rId8"/>
    <p:sldId id="311" r:id="rId9"/>
    <p:sldId id="331" r:id="rId10"/>
    <p:sldId id="262" r:id="rId11"/>
    <p:sldId id="309" r:id="rId12"/>
    <p:sldId id="263" r:id="rId13"/>
    <p:sldId id="301" r:id="rId14"/>
    <p:sldId id="302" r:id="rId15"/>
    <p:sldId id="372" r:id="rId16"/>
    <p:sldId id="305" r:id="rId17"/>
    <p:sldId id="307" r:id="rId18"/>
    <p:sldId id="308" r:id="rId19"/>
    <p:sldId id="336" r:id="rId20"/>
    <p:sldId id="337" r:id="rId21"/>
    <p:sldId id="338" r:id="rId22"/>
    <p:sldId id="339" r:id="rId23"/>
    <p:sldId id="342" r:id="rId24"/>
    <p:sldId id="295" r:id="rId25"/>
    <p:sldId id="282" r:id="rId26"/>
    <p:sldId id="366" r:id="rId27"/>
    <p:sldId id="359" r:id="rId28"/>
    <p:sldId id="268" r:id="rId29"/>
    <p:sldId id="324" r:id="rId30"/>
    <p:sldId id="269" r:id="rId31"/>
    <p:sldId id="290" r:id="rId32"/>
    <p:sldId id="283" r:id="rId33"/>
    <p:sldId id="367" r:id="rId34"/>
    <p:sldId id="360" r:id="rId35"/>
    <p:sldId id="361" r:id="rId36"/>
    <p:sldId id="362" r:id="rId37"/>
    <p:sldId id="383" r:id="rId38"/>
    <p:sldId id="271" r:id="rId39"/>
    <p:sldId id="326" r:id="rId40"/>
    <p:sldId id="319" r:id="rId41"/>
    <p:sldId id="343" r:id="rId42"/>
    <p:sldId id="272" r:id="rId43"/>
    <p:sldId id="373" r:id="rId44"/>
    <p:sldId id="368" r:id="rId45"/>
    <p:sldId id="369" r:id="rId46"/>
    <p:sldId id="377" r:id="rId47"/>
    <p:sldId id="378" r:id="rId48"/>
    <p:sldId id="379" r:id="rId49"/>
    <p:sldId id="312" r:id="rId50"/>
    <p:sldId id="320" r:id="rId51"/>
    <p:sldId id="370" r:id="rId52"/>
    <p:sldId id="273" r:id="rId53"/>
    <p:sldId id="327" r:id="rId54"/>
    <p:sldId id="328" r:id="rId55"/>
    <p:sldId id="330" r:id="rId56"/>
    <p:sldId id="346" r:id="rId57"/>
    <p:sldId id="364" r:id="rId58"/>
    <p:sldId id="348" r:id="rId59"/>
    <p:sldId id="384" r:id="rId60"/>
    <p:sldId id="27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21" r:id="rId72"/>
    <p:sldId id="385" r:id="rId73"/>
    <p:sldId id="322" r:id="rId74"/>
    <p:sldId id="291" r:id="rId75"/>
    <p:sldId id="374" r:id="rId76"/>
    <p:sldId id="381" r:id="rId77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2E6FB0"/>
    <a:srgbClr val="DEEBF7"/>
    <a:srgbClr val="3561B4"/>
    <a:srgbClr val="FF5050"/>
    <a:srgbClr val="C7F0C6"/>
    <a:srgbClr val="4B91D1"/>
    <a:srgbClr val="55833D"/>
    <a:srgbClr val="679150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1153" autoAdjust="0"/>
  </p:normalViewPr>
  <p:slideViewPr>
    <p:cSldViewPr snapToGrid="0">
      <p:cViewPr varScale="1">
        <p:scale>
          <a:sx n="63" d="100"/>
          <a:sy n="63" d="100"/>
        </p:scale>
        <p:origin x="700" y="48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24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aseline="0" dirty="0"/>
              <a:t>本次分享主要分为三个内容，单节点数据系统的问题，多节点数据系统的特点和问题，和 </a:t>
            </a:r>
            <a:r>
              <a:rPr lang="en-US" altLang="zh-CN" sz="1200" baseline="0" dirty="0"/>
              <a:t>ZooKeeper </a:t>
            </a:r>
            <a:r>
              <a:rPr lang="zh-CN" altLang="en-US" sz="1200" baseline="0" dirty="0"/>
              <a:t>技术的讨论。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1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5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>
                <a:ea typeface="等线"/>
              </a:rPr>
              <a:t>首先从单节点数据系统开始</a:t>
            </a:r>
            <a:r>
              <a:rPr lang="zh-CN" altLang="en-US" dirty="0">
                <a:ea typeface="等线"/>
              </a:rPr>
              <a:t>。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两阶段提交是一种共识算法，很多数据库和应用都有实现。下面看看它具体是如何实现的：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94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64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latin typeface="Calibri"/>
                <a:ea typeface="游ゴシック"/>
                <a:cs typeface="Calibri"/>
              </a:rPr>
              <a:t>接下来我们看看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 ZooKeeper 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的一些详细介绍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串行化：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确保所有情况下的表现都符合预期。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实际串行执行：存储过程。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两阶段加锁：如果事务要读取对象，以共享模式获取锁；如果事务要修改对象，以独占模式获取锁。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可串行化的快照隔离：乐观锁控制。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 err="1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9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318748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851329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431165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7362" y="439885"/>
            <a:ext cx="3212468" cy="828000"/>
            <a:chOff x="2719562" y="1149820"/>
            <a:chExt cx="3212468" cy="828000"/>
          </a:xfrm>
        </p:grpSpPr>
        <p:sp>
          <p:nvSpPr>
            <p:cNvPr id="19" name="圆角矩形 18"/>
            <p:cNvSpPr/>
            <p:nvPr/>
          </p:nvSpPr>
          <p:spPr>
            <a:xfrm>
              <a:off x="2728029" y="1149820"/>
              <a:ext cx="3204001" cy="82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728029" y="1149820"/>
              <a:ext cx="827758" cy="827758"/>
              <a:chOff x="1890079" y="1330731"/>
              <a:chExt cx="827758" cy="82775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890079" y="1330731"/>
                <a:ext cx="827758" cy="8277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" name="Picture 5" descr="A person in a costume&#10;&#10;Description generated with very high confidence">
                <a:extLst>
                  <a:ext uri="{FF2B5EF4-FFF2-40B4-BE49-F238E27FC236}">
                    <a16:creationId xmlns:a16="http://schemas.microsoft.com/office/drawing/2014/main" id="{D43728DF-81AB-4BF9-A441-0304AC663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4049" y="1405287"/>
                <a:ext cx="457307" cy="648333"/>
              </a:xfrm>
              <a:prstGeom prst="rect">
                <a:avLst/>
              </a:prstGeom>
            </p:spPr>
          </p:pic>
        </p:grpSp>
        <p:sp>
          <p:nvSpPr>
            <p:cNvPr id="14" name="文本框 3">
              <a:extLst>
                <a:ext uri="{FF2B5EF4-FFF2-40B4-BE49-F238E27FC236}">
                  <a16:creationId xmlns:a16="http://schemas.microsoft.com/office/drawing/2014/main" id="{DF1C5205-280A-49C0-8952-5DEFDDB8B731}"/>
                </a:ext>
              </a:extLst>
            </p:cNvPr>
            <p:cNvSpPr txBox="1"/>
            <p:nvPr/>
          </p:nvSpPr>
          <p:spPr>
            <a:xfrm>
              <a:off x="3650687" y="1302089"/>
              <a:ext cx="22813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/>
                  <a:ea typeface="微软雅黑"/>
                </a:rPr>
                <a:t>ZooKeeper</a:t>
              </a:r>
              <a:endParaRPr lang="zh-CN" altLang="en-US" sz="320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719562" y="1209136"/>
              <a:ext cx="3144452" cy="7046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205513" y="1577003"/>
            <a:ext cx="8176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同步复制：所有节点保持最新，安全；阻塞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异步复制：无阻塞，吞吐性能好；数据延迟，丢失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半同步复制：同步与异步结合，灵活度高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60646" y="1577003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37170" y="3390624"/>
            <a:ext cx="6920339" cy="2957925"/>
            <a:chOff x="2632964" y="3670484"/>
            <a:chExt cx="6761608" cy="27721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964" y="3670484"/>
              <a:ext cx="6761608" cy="277213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827466" y="50360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15234" y="560892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异步</a:t>
              </a:r>
              <a:endParaRPr lang="zh-CN" altLang="en-US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68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054871"/>
            <a:ext cx="67417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请求可能正在队列中等待，无法马上发送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远程接收节点已经完成处理，但回复却被延迟处理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616427" y="170954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616427" y="305656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16427" y="4403588"/>
            <a:ext cx="4959145" cy="748518"/>
          </a:xfrm>
          <a:prstGeom prst="roundRect">
            <a:avLst>
              <a:gd name="adj" fmla="val 18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8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79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5665" y="1054871"/>
            <a:ext cx="4544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93" y="2901865"/>
            <a:ext cx="7204413" cy="34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多节点数据系统可能发生的情况：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多节点数据系统可能发生的情况：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</a:t>
            </a:r>
            <a:r>
              <a:rPr lang="zh-CN" altLang="en-US" sz="2600" b="1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事情呢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21100" y="787400"/>
            <a:ext cx="4749800" cy="4724400"/>
            <a:chOff x="3581400" y="698500"/>
            <a:chExt cx="4749800" cy="4724400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40418" y="161604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08306" y="16160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12178" y="395135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8306" y="395135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308" y="5708771"/>
            <a:ext cx="4010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294" y="1496291"/>
            <a:ext cx="4887358" cy="3343848"/>
            <a:chOff x="6163294" y="1496291"/>
            <a:chExt cx="4887358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63294" y="2933206"/>
              <a:ext cx="1080654" cy="550828"/>
              <a:chOff x="6163294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63294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163294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3672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6635" y="2999845"/>
            <a:ext cx="5198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</p:spTree>
    <p:extLst>
      <p:ext uri="{BB962C8B-B14F-4D97-AF65-F5344CB8AC3E}">
        <p14:creationId xmlns:p14="http://schemas.microsoft.com/office/powerpoint/2010/main" val="3439057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27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9646" y="1943101"/>
            <a:ext cx="319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开发和运维数据系统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5" y="1252220"/>
            <a:ext cx="61067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客户端可能读到一些无意义，部分更新的数据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38061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需满足以下两个条件：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全序关系广播（原子广播）如何实现？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30159" y="1948804"/>
            <a:ext cx="3568700" cy="3994796"/>
            <a:chOff x="8140700" y="2202804"/>
            <a:chExt cx="3568700" cy="3994796"/>
          </a:xfrm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solidFill>
              <a:srgbClr val="C7F0C6">
                <a:alpha val="41000"/>
              </a:srgbClr>
            </a:solidFill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3CC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6546" y="1948804"/>
            <a:ext cx="8933113" cy="3685693"/>
            <a:chOff x="846546" y="1948804"/>
            <a:chExt cx="8933113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846546" y="19488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451600" y="2260709"/>
              <a:ext cx="3328059" cy="635000"/>
              <a:chOff x="6984341" y="2514709"/>
              <a:chExt cx="3328059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84341" y="2844800"/>
                <a:ext cx="127065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649649" y="3173638"/>
              <a:ext cx="6130010" cy="635000"/>
              <a:chOff x="4182390" y="3427638"/>
              <a:chExt cx="6130010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182390" y="3733800"/>
                <a:ext cx="407261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669280" y="4086567"/>
              <a:ext cx="4110379" cy="635000"/>
              <a:chOff x="6202021" y="4340567"/>
              <a:chExt cx="4110379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202021" y="4660900"/>
                <a:ext cx="2052979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196424" y="4999497"/>
              <a:ext cx="6583235" cy="635000"/>
              <a:chOff x="3729165" y="5253497"/>
              <a:chExt cx="6583235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29165" y="5588000"/>
                <a:ext cx="4525835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846546" y="37240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546" y="28352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6546" y="47131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10672" y="2972668"/>
            <a:ext cx="43706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5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56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  </a:t>
            </a:r>
            <a:r>
              <a:rPr lang="en-US" altLang="zh-CN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u="sng" dirty="0">
                <a:solidFill>
                  <a:srgbClr val="1993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隔离级别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497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94" y="2351266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0967" y="523759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346" y="5565768"/>
            <a:ext cx="58763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46" y="129115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8118" y="5379371"/>
            <a:ext cx="62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节点宕机，处理性能迅速降低，但在很短时间（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）内恢复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282685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45395" y="53628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隔离级别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46999" y="2362747"/>
            <a:ext cx="2678400" cy="2036817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（防止脏读和脏写）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943825" y="3750731"/>
            <a:ext cx="3018580" cy="668361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锁，版本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546600" y="2362747"/>
            <a:ext cx="2678560" cy="2036818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可重复读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（防止读倾斜）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4544675" y="3750731"/>
            <a:ext cx="3007592" cy="668361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快照级别隔离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017933" y="2362747"/>
            <a:ext cx="2678400" cy="2036818"/>
          </a:xfrm>
          <a:prstGeom prst="round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串行化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（防止所有竞争条件）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五边形 21"/>
          <p:cNvSpPr/>
          <p:nvPr/>
        </p:nvSpPr>
        <p:spPr>
          <a:xfrm>
            <a:off x="8034660" y="3750732"/>
            <a:ext cx="3005874" cy="668360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串行执行，两阶段加锁，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可串行化的快照隔离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18" y="2590797"/>
            <a:ext cx="540000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41" y="2590797"/>
            <a:ext cx="540000" cy="5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80" y="259079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62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4439" y="3163632"/>
            <a:ext cx="6581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02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[zozo@VM_0_17_centos bin]$ ./zkCli.sh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Connecting to localhost:2181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0] ls /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[zookeeper]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1] create -e /master "master1.example.com:2223"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Created /master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2] ls /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[zookeeper, master]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zk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localhost:2181(CONNECTED) 3] get /master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master1.example.com:2223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ctime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Thu May 09 20:11:06 CST 2019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mtime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Thu May 09 20:11:06 CST 2019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pZxid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0x1000005e1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cversion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dataVersion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aclVersion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ephemeralOwner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0x2042db0dea60035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dataLength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24</a:t>
            </a: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numChildren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30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[zozo@VM_0_3_centos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-e /master "master2.example.com:2223"</a:t>
            </a:r>
          </a:p>
          <a:p>
            <a:r>
              <a:rPr lang="en-US" altLang="zh-CN" dirty="0"/>
              <a:t>Node already exists: /master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stat /master true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0x1000005e1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20:11:06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0x1000005e1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0x2042db0dea60035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24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/master </a:t>
            </a:r>
            <a:r>
              <a:rPr lang="zh-CN" altLang="en-US" dirty="0"/>
              <a:t>成为主节点失败，监控 </a:t>
            </a:r>
            <a:r>
              <a:rPr lang="en-US" altLang="zh-CN" dirty="0"/>
              <a:t>/master </a:t>
            </a:r>
            <a:r>
              <a:rPr lang="zh-CN" altLang="en-US" dirty="0"/>
              <a:t>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32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801997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zh-CN" altLang="en-US" dirty="0"/>
              <a:t>断开主节点连接（模拟节点崩溃）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4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type:NodeDeleted</a:t>
            </a:r>
            <a:r>
              <a:rPr lang="en-US" altLang="zh-CN" dirty="0"/>
              <a:t> path:/master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</a:t>
            </a:r>
          </a:p>
          <a:p>
            <a:r>
              <a:rPr lang="en-US" altLang="zh-CN" dirty="0"/>
              <a:t>[zookeeper]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create -e /master "master2.example.com:2223"</a:t>
            </a:r>
          </a:p>
          <a:p>
            <a:r>
              <a:rPr lang="en-US" altLang="zh-CN" dirty="0"/>
              <a:t>Created /master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4</a:t>
            </a:r>
            <a:r>
              <a:rPr lang="zh-CN" altLang="en-US" b="1" dirty="0"/>
              <a:t>：</a:t>
            </a:r>
            <a:r>
              <a:rPr lang="zh-CN" altLang="en-US" dirty="0"/>
              <a:t>监控到 </a:t>
            </a:r>
            <a:r>
              <a:rPr lang="en-US" altLang="zh-CN" dirty="0"/>
              <a:t>/master </a:t>
            </a:r>
            <a:r>
              <a:rPr lang="zh-CN" altLang="en-US" dirty="0"/>
              <a:t>变化，再次创建 </a:t>
            </a:r>
            <a:r>
              <a:rPr lang="en-US" altLang="zh-CN" dirty="0"/>
              <a:t>/master </a:t>
            </a:r>
            <a:r>
              <a:rPr lang="zh-CN" altLang="en-US" dirty="0"/>
              <a:t>称为主节点成功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6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create /workers ""</a:t>
            </a:r>
          </a:p>
          <a:p>
            <a:r>
              <a:rPr lang="en-US" altLang="zh-CN" dirty="0"/>
              <a:t>Created /workers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6] create /tasks ""</a:t>
            </a:r>
          </a:p>
          <a:p>
            <a:r>
              <a:rPr lang="en-US" altLang="zh-CN" dirty="0"/>
              <a:t>Created /tasks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7] create /assign ""</a:t>
            </a:r>
          </a:p>
          <a:p>
            <a:r>
              <a:rPr lang="en-US" altLang="zh-CN" dirty="0"/>
              <a:t>Created /assign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8]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9] ls /workers true</a:t>
            </a:r>
          </a:p>
          <a:p>
            <a:r>
              <a:rPr lang="en-US" altLang="zh-CN" dirty="0"/>
              <a:t>[]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10] ls /tasks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zh-CN" altLang="en-US" dirty="0"/>
              <a:t>创建 </a:t>
            </a:r>
            <a:r>
              <a:rPr lang="en-US" altLang="zh-CN" dirty="0"/>
              <a:t>/workers</a:t>
            </a:r>
            <a:r>
              <a:rPr lang="zh-CN" altLang="en-US" dirty="0"/>
              <a:t>（从节点） </a:t>
            </a:r>
            <a:r>
              <a:rPr lang="en-US" altLang="zh-CN" dirty="0"/>
              <a:t>/tasks</a:t>
            </a:r>
            <a:r>
              <a:rPr lang="zh-CN" altLang="en-US" dirty="0"/>
              <a:t>（任务） </a:t>
            </a:r>
            <a:r>
              <a:rPr lang="en-US" altLang="zh-CN" dirty="0"/>
              <a:t>/assign</a:t>
            </a:r>
            <a:r>
              <a:rPr lang="zh-CN" altLang="en-US" dirty="0"/>
              <a:t>（节点任务分配）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监控 </a:t>
            </a:r>
            <a:r>
              <a:rPr lang="en-US" altLang="zh-CN" dirty="0"/>
              <a:t>/workers /tasks </a:t>
            </a:r>
            <a:r>
              <a:rPr lang="zh-CN" altLang="en-US" dirty="0"/>
              <a:t>子节点变化情况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22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[zozo@VM_0_17_centos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-e /workers/worker1.example.com "worker1.example.com:2224"</a:t>
            </a:r>
          </a:p>
          <a:p>
            <a:r>
              <a:rPr lang="en-US" altLang="zh-CN" dirty="0"/>
              <a:t>Created /workers/worker1.example.com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create /assign/worker1.example.com ""</a:t>
            </a:r>
          </a:p>
          <a:p>
            <a:r>
              <a:rPr lang="en-US" altLang="zh-CN" dirty="0"/>
              <a:t>Created /assign/worker1.example.com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 ls /assign/worker1.example.com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30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6</a:t>
            </a:r>
            <a:r>
              <a:rPr lang="zh-CN" altLang="en-US" b="1" dirty="0"/>
              <a:t>：</a:t>
            </a:r>
            <a:r>
              <a:rPr lang="zh-CN" altLang="en-US" dirty="0"/>
              <a:t>建立临时子节点 </a:t>
            </a:r>
            <a:r>
              <a:rPr lang="en-US" altLang="zh-CN" dirty="0"/>
              <a:t>/workers/worker1.example.com</a:t>
            </a:r>
            <a:r>
              <a:rPr lang="zh-CN" altLang="en-US" dirty="0"/>
              <a:t>（主机点会监控到 </a:t>
            </a:r>
            <a:r>
              <a:rPr lang="en-US" altLang="zh-CN" dirty="0"/>
              <a:t>/workers </a:t>
            </a:r>
            <a:r>
              <a:rPr lang="zh-CN" altLang="en-US" dirty="0"/>
              <a:t>的子节点变化）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建立子节点 </a:t>
            </a:r>
            <a:r>
              <a:rPr lang="en-US" altLang="zh-CN" dirty="0"/>
              <a:t>/assign/worker1.example.com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92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51065"/>
            <a:ext cx="956252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[zozo@VM_0_6_centos bin]$ ./zkCli.sh</a:t>
            </a:r>
          </a:p>
          <a:p>
            <a:r>
              <a:rPr lang="en-US" altLang="zh-CN" dirty="0"/>
              <a:t>Connecting to localhost:2181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0] ls /</a:t>
            </a:r>
          </a:p>
          <a:p>
            <a:r>
              <a:rPr lang="en-US" altLang="zh-CN" dirty="0"/>
              <a:t>[zookeeper, master, workers, tasks, assign]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1] create -s /tasks/task- "cmd"</a:t>
            </a:r>
          </a:p>
          <a:p>
            <a:r>
              <a:rPr lang="en-US" altLang="zh-CN" dirty="0"/>
              <a:t>Created /tasks/task-0000000000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2] ls /tasks/task-0000000000 true</a:t>
            </a:r>
          </a:p>
          <a:p>
            <a:r>
              <a:rPr lang="en-US" altLang="zh-CN" dirty="0"/>
              <a:t>[]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7</a:t>
            </a:r>
            <a:r>
              <a:rPr lang="zh-CN" altLang="en-US" b="1" dirty="0"/>
              <a:t>：</a:t>
            </a:r>
            <a:r>
              <a:rPr lang="zh-CN" altLang="en-US" dirty="0"/>
              <a:t>模拟客户端，添加 </a:t>
            </a:r>
            <a:r>
              <a:rPr lang="en-US" altLang="zh-CN" dirty="0"/>
              <a:t>cmd </a:t>
            </a:r>
            <a:r>
              <a:rPr lang="zh-CN" altLang="en-US" dirty="0"/>
              <a:t>任务 </a:t>
            </a:r>
            <a:r>
              <a:rPr lang="en-US" altLang="zh-CN" dirty="0"/>
              <a:t>/tasks/task-0000000000</a:t>
            </a:r>
            <a:r>
              <a:rPr lang="zh-CN" altLang="en-US" dirty="0"/>
              <a:t>，监控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26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path:/workers</a:t>
            </a:r>
          </a:p>
          <a:p>
            <a:br>
              <a:rPr lang="en-US" altLang="zh-CN" dirty="0"/>
            </a:br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path:/tasks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11] ls /tasks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12] ls /workers</a:t>
            </a:r>
          </a:p>
          <a:p>
            <a:r>
              <a:rPr lang="en-US" altLang="zh-CN" dirty="0"/>
              <a:t>[worker1.example.com]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13] create /assign/worker1.example.com/task-0000000000 ""</a:t>
            </a:r>
          </a:p>
          <a:p>
            <a:r>
              <a:rPr lang="en-US" altLang="zh-CN" dirty="0"/>
              <a:t>Created /assign/worker1.example.com/task-0000000000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8</a:t>
            </a:r>
            <a:r>
              <a:rPr lang="zh-CN" altLang="en-US" b="1" dirty="0"/>
              <a:t>：</a:t>
            </a:r>
            <a:r>
              <a:rPr lang="zh-CN" altLang="en-US" dirty="0"/>
              <a:t>主节点监控到 </a:t>
            </a:r>
            <a:r>
              <a:rPr lang="en-US" altLang="zh-CN" dirty="0"/>
              <a:t>/tasks </a:t>
            </a:r>
            <a:r>
              <a:rPr lang="zh-CN" altLang="en-US" dirty="0"/>
              <a:t>子节点变化，检查该任务，检查可用从节点，并将该任务分配给某一个可用从节点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node-2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0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path:/assign/worker1.example.com</a:t>
            </a:r>
          </a:p>
          <a:p>
            <a:br>
              <a:rPr lang="en-US" altLang="zh-CN" dirty="0"/>
            </a:br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ls /assign/worker1.example.com</a:t>
            </a:r>
          </a:p>
          <a:p>
            <a:r>
              <a:rPr lang="en-US" altLang="zh-CN" dirty="0"/>
              <a:t>[task-0000000000]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5] create /tasks/task-0000000000/status "done"</a:t>
            </a:r>
          </a:p>
          <a:p>
            <a:r>
              <a:rPr lang="en-US" altLang="zh-CN" dirty="0"/>
              <a:t>Created /tasks/task-0000000000/status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9</a:t>
            </a:r>
            <a:r>
              <a:rPr lang="zh-CN" altLang="en-US" b="1" dirty="0"/>
              <a:t>：</a:t>
            </a:r>
            <a:r>
              <a:rPr lang="zh-CN" altLang="en-US" dirty="0"/>
              <a:t>从节点监控到 </a:t>
            </a:r>
            <a:r>
              <a:rPr lang="en-US" altLang="zh-CN" dirty="0"/>
              <a:t>/assign </a:t>
            </a:r>
            <a:r>
              <a:rPr lang="zh-CN" altLang="en-US" dirty="0"/>
              <a:t>子节点变化，检查该任务，并在完成任务后，在 </a:t>
            </a:r>
            <a:r>
              <a:rPr lang="en-US" altLang="zh-CN" dirty="0"/>
              <a:t>/tasks </a:t>
            </a:r>
            <a:r>
              <a:rPr lang="zh-CN" altLang="en-US" dirty="0"/>
              <a:t>中添加子节点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node-1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005" y="1154422"/>
            <a:ext cx="10031989" cy="5553444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49469" y="1341540"/>
            <a:ext cx="956252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3]</a:t>
            </a:r>
          </a:p>
          <a:p>
            <a:r>
              <a:rPr lang="en-US" altLang="zh-CN" dirty="0"/>
              <a:t>WATCHER::</a:t>
            </a:r>
          </a:p>
          <a:p>
            <a:br>
              <a:rPr lang="en-US" altLang="zh-CN" dirty="0"/>
            </a:br>
            <a:r>
              <a:rPr lang="en-US" altLang="zh-CN" dirty="0" err="1"/>
              <a:t>WatchedEvent</a:t>
            </a:r>
            <a:r>
              <a:rPr lang="en-US" altLang="zh-CN" dirty="0"/>
              <a:t> </a:t>
            </a:r>
            <a:r>
              <a:rPr lang="en-US" altLang="zh-CN" dirty="0" err="1"/>
              <a:t>state:SyncConnected</a:t>
            </a:r>
            <a:r>
              <a:rPr lang="en-US" altLang="zh-CN" dirty="0"/>
              <a:t> </a:t>
            </a:r>
            <a:r>
              <a:rPr lang="en-US" altLang="zh-CN" dirty="0" err="1"/>
              <a:t>type:NodeChildrenChanged</a:t>
            </a:r>
            <a:r>
              <a:rPr lang="en-US" altLang="zh-CN" dirty="0"/>
              <a:t> path:/tasks/task-0000000000</a:t>
            </a:r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zk</a:t>
            </a:r>
            <a:r>
              <a:rPr lang="en-US" altLang="zh-CN" dirty="0"/>
              <a:t>: localhost:2181(CONNECTED) 4] get /tasks/task-0000000000/status</a:t>
            </a:r>
          </a:p>
          <a:p>
            <a:r>
              <a:rPr lang="en-US" altLang="zh-CN" dirty="0"/>
              <a:t>done</a:t>
            </a:r>
          </a:p>
          <a:p>
            <a:r>
              <a:rPr lang="en-US" altLang="zh-CN" dirty="0" err="1"/>
              <a:t>cZxid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ctime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mZxid</a:t>
            </a:r>
            <a:r>
              <a:rPr lang="en-US" altLang="zh-CN" dirty="0"/>
              <a:t> = 0x1000005ee</a:t>
            </a:r>
          </a:p>
          <a:p>
            <a:r>
              <a:rPr lang="en-US" altLang="zh-CN" dirty="0" err="1"/>
              <a:t>mtime</a:t>
            </a:r>
            <a:r>
              <a:rPr lang="en-US" altLang="zh-CN" dirty="0"/>
              <a:t> = Thu May 09 20:27:08 CST 2019</a:t>
            </a:r>
          </a:p>
          <a:p>
            <a:r>
              <a:rPr lang="en-US" altLang="zh-CN" dirty="0" err="1"/>
              <a:t>pZxid</a:t>
            </a:r>
            <a:r>
              <a:rPr lang="en-US" altLang="zh-CN" dirty="0"/>
              <a:t> = 0x1000005ee</a:t>
            </a:r>
          </a:p>
          <a:p>
            <a:r>
              <a:rPr lang="en-US" altLang="zh-CN" dirty="0"/>
              <a:t>cversion = 0</a:t>
            </a:r>
          </a:p>
          <a:p>
            <a:r>
              <a:rPr lang="en-US" altLang="zh-CN" dirty="0" err="1"/>
              <a:t>dataVersion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aclVersion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ephemeralOwner</a:t>
            </a:r>
            <a:r>
              <a:rPr lang="en-US" altLang="zh-CN" dirty="0"/>
              <a:t> = 0x0</a:t>
            </a:r>
          </a:p>
          <a:p>
            <a:r>
              <a:rPr lang="en-US" altLang="zh-CN" dirty="0" err="1"/>
              <a:t>dataLength</a:t>
            </a:r>
            <a:r>
              <a:rPr lang="en-US" altLang="zh-CN" dirty="0"/>
              <a:t> = 4</a:t>
            </a:r>
          </a:p>
          <a:p>
            <a:r>
              <a:rPr lang="en-US" altLang="zh-CN" dirty="0" err="1"/>
              <a:t>numChildren</a:t>
            </a:r>
            <a:r>
              <a:rPr lang="en-US" altLang="zh-CN" dirty="0"/>
              <a:t> = 0</a:t>
            </a:r>
          </a:p>
        </p:txBody>
      </p:sp>
      <p:sp>
        <p:nvSpPr>
          <p:cNvPr id="5" name="矩形 4"/>
          <p:cNvSpPr/>
          <p:nvPr/>
        </p:nvSpPr>
        <p:spPr>
          <a:xfrm>
            <a:off x="1080004" y="1154422"/>
            <a:ext cx="148167" cy="5553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0004" y="412955"/>
            <a:ext cx="10031991" cy="9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10</a:t>
            </a:r>
            <a:r>
              <a:rPr lang="zh-CN" altLang="en-US" b="1" dirty="0"/>
              <a:t>：</a:t>
            </a:r>
            <a:r>
              <a:rPr lang="zh-CN" altLang="en-US" dirty="0"/>
              <a:t>客户端监控到 </a:t>
            </a:r>
            <a:r>
              <a:rPr lang="en-US" altLang="zh-CN" dirty="0"/>
              <a:t>/tasks/task-0000000000 </a:t>
            </a:r>
            <a:r>
              <a:rPr lang="zh-CN" altLang="en-US" dirty="0"/>
              <a:t>子节点变化，获取执行结果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2645" y="546137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3CC33"/>
                </a:solidFill>
              </a:rPr>
              <a:t>node-3</a:t>
            </a:r>
            <a:endParaRPr lang="zh-CN" altLang="en-US" sz="4800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20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637054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574274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575647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574274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702292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797875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797874"/>
            <a:ext cx="4686687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06864" y="5410933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410933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571896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301813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520275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20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62490" y="1234678"/>
            <a:ext cx="74084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endParaRPr lang="zh-CN" altLang="en-US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660744"/>
            <a:ext cx="113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301813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946155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676072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676072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464708" y="2943031"/>
            <a:ext cx="429889" cy="1270531"/>
            <a:chOff x="8432695" y="1251720"/>
            <a:chExt cx="429889" cy="1270531"/>
          </a:xfrm>
        </p:grpSpPr>
        <p:sp>
          <p:nvSpPr>
            <p:cNvPr id="31" name="矩形 30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4708" y="4941744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501254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32294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917796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6635" y="2970349"/>
            <a:ext cx="5198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多节点数据系统</a:t>
            </a:r>
          </a:p>
        </p:txBody>
      </p:sp>
    </p:spTree>
    <p:extLst>
      <p:ext uri="{BB962C8B-B14F-4D97-AF65-F5344CB8AC3E}">
        <p14:creationId xmlns:p14="http://schemas.microsoft.com/office/powerpoint/2010/main" val="34515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34271" y="157969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提高可用性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降低访问延迟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提高吞吐量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7971" y="1579691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29701" y="157969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82831" y="1579691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76" y="3717066"/>
            <a:ext cx="7624863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3158</TotalTime>
  <Words>4895</Words>
  <Application>Microsoft Office PowerPoint</Application>
  <PresentationFormat>宽屏</PresentationFormat>
  <Paragraphs>669</Paragraphs>
  <Slides>76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8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3002</cp:revision>
  <dcterms:created xsi:type="dcterms:W3CDTF">2019-05-04T05:38:13Z</dcterms:created>
  <dcterms:modified xsi:type="dcterms:W3CDTF">2019-09-16T13:03:32Z</dcterms:modified>
</cp:coreProperties>
</file>